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1.png>
</file>

<file path=ppt/media/image13.png>
</file>

<file path=ppt/media/image14.png>
</file>

<file path=ppt/media/image15.png>
</file>

<file path=ppt/media/image16.png>
</file>

<file path=ppt/media/image18.png>
</file>

<file path=ppt/media/image2.png>
</file>

<file path=ppt/media/image20.png>
</file>

<file path=ppt/media/image22.png>
</file>

<file path=ppt/media/image28.png>
</file>

<file path=ppt/media/image3.png>
</file>

<file path=ppt/media/image30.png>
</file>

<file path=ppt/media/image31.png>
</file>

<file path=ppt/media/image33.png>
</file>

<file path=ppt/media/image38.png>
</file>

<file path=ppt/media/image39.png>
</file>

<file path=ppt/media/image4.png>
</file>

<file path=ppt/media/image40.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e0adff11ae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e0adff11ae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e0adff11ae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e0adff11ae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729023341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29023341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7f9262ee2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7f9262ee2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7f9262ee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7f9262ee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729023341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729023341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7f9262ee2f_0_26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f9262ee2f_0_26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e0adff11a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e0adff11a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e0adff11a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e0adff11a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7f9262ee2f_0_26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7f9262ee2f_0_26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729023341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29023341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e0adff11a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e0adff11a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e0adff11ae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e0adff11ae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e0adff11ae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e0adff11ae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3600"/>
              <a:buNone/>
              <a:defRPr b="1" sz="3600">
                <a:solidFill>
                  <a:schemeClr val="lt1"/>
                </a:solidFill>
              </a:defRPr>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10" name="Google Shape;10;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1920750" y="1634425"/>
            <a:ext cx="5302500" cy="1116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p:nvPr>
            <p:ph idx="1" type="body"/>
          </p:nvPr>
        </p:nvSpPr>
        <p:spPr>
          <a:xfrm>
            <a:off x="2786550" y="3094475"/>
            <a:ext cx="3570900" cy="5670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defRPr>
            </a:lvl1pPr>
            <a:lvl2pPr indent="-342900" lvl="1" marL="914400" algn="ctr">
              <a:spcBef>
                <a:spcPts val="1600"/>
              </a:spcBef>
              <a:spcAft>
                <a:spcPts val="0"/>
              </a:spcAft>
              <a:buClr>
                <a:schemeClr val="accent1"/>
              </a:buClr>
              <a:buSzPts val="1800"/>
              <a:buChar char="○"/>
              <a:defRPr sz="1800">
                <a:solidFill>
                  <a:schemeClr val="accent1"/>
                </a:solidFill>
              </a:defRPr>
            </a:lvl2pPr>
            <a:lvl3pPr indent="-342900" lvl="2" marL="1371600" algn="ctr">
              <a:spcBef>
                <a:spcPts val="1600"/>
              </a:spcBef>
              <a:spcAft>
                <a:spcPts val="0"/>
              </a:spcAft>
              <a:buClr>
                <a:schemeClr val="accent1"/>
              </a:buClr>
              <a:buSzPts val="1800"/>
              <a:buChar char="■"/>
              <a:defRPr sz="1800">
                <a:solidFill>
                  <a:schemeClr val="accent1"/>
                </a:solidFill>
              </a:defRPr>
            </a:lvl3pPr>
            <a:lvl4pPr indent="-342900" lvl="3" marL="1828800" algn="ctr">
              <a:spcBef>
                <a:spcPts val="1600"/>
              </a:spcBef>
              <a:spcAft>
                <a:spcPts val="0"/>
              </a:spcAft>
              <a:buClr>
                <a:schemeClr val="accent1"/>
              </a:buClr>
              <a:buSzPts val="1800"/>
              <a:buChar char="●"/>
              <a:defRPr sz="1800">
                <a:solidFill>
                  <a:schemeClr val="accent1"/>
                </a:solidFill>
              </a:defRPr>
            </a:lvl4pPr>
            <a:lvl5pPr indent="-342900" lvl="4" marL="2286000" algn="ctr">
              <a:spcBef>
                <a:spcPts val="1600"/>
              </a:spcBef>
              <a:spcAft>
                <a:spcPts val="0"/>
              </a:spcAft>
              <a:buClr>
                <a:schemeClr val="accent1"/>
              </a:buClr>
              <a:buSzPts val="1800"/>
              <a:buChar char="○"/>
              <a:defRPr sz="1800">
                <a:solidFill>
                  <a:schemeClr val="accent1"/>
                </a:solidFill>
              </a:defRPr>
            </a:lvl5pPr>
            <a:lvl6pPr indent="-342900" lvl="5" marL="2743200" algn="ctr">
              <a:spcBef>
                <a:spcPts val="1600"/>
              </a:spcBef>
              <a:spcAft>
                <a:spcPts val="0"/>
              </a:spcAft>
              <a:buClr>
                <a:schemeClr val="accent1"/>
              </a:buClr>
              <a:buSzPts val="1800"/>
              <a:buChar char="■"/>
              <a:defRPr sz="1800">
                <a:solidFill>
                  <a:schemeClr val="accent1"/>
                </a:solidFill>
              </a:defRPr>
            </a:lvl6pPr>
            <a:lvl7pPr indent="-342900" lvl="6" marL="3200400" algn="ctr">
              <a:spcBef>
                <a:spcPts val="1600"/>
              </a:spcBef>
              <a:spcAft>
                <a:spcPts val="0"/>
              </a:spcAft>
              <a:buClr>
                <a:schemeClr val="accent1"/>
              </a:buClr>
              <a:buSzPts val="1800"/>
              <a:buChar char="●"/>
              <a:defRPr sz="1800">
                <a:solidFill>
                  <a:schemeClr val="accent1"/>
                </a:solidFill>
              </a:defRPr>
            </a:lvl7pPr>
            <a:lvl8pPr indent="-342900" lvl="7" marL="3657600" algn="ctr">
              <a:spcBef>
                <a:spcPts val="1600"/>
              </a:spcBef>
              <a:spcAft>
                <a:spcPts val="0"/>
              </a:spcAft>
              <a:buClr>
                <a:schemeClr val="accent1"/>
              </a:buClr>
              <a:buSzPts val="1800"/>
              <a:buChar char="○"/>
              <a:defRPr sz="1800">
                <a:solidFill>
                  <a:schemeClr val="accent1"/>
                </a:solidFill>
              </a:defRPr>
            </a:lvl8pPr>
            <a:lvl9pPr indent="-342900" lvl="8" marL="4114800" algn="ctr">
              <a:spcBef>
                <a:spcPts val="1600"/>
              </a:spcBef>
              <a:spcAft>
                <a:spcPts val="1600"/>
              </a:spcAft>
              <a:buClr>
                <a:schemeClr val="accent1"/>
              </a:buClr>
              <a:buSzPts val="1800"/>
              <a:buChar char="■"/>
              <a:defRPr sz="1800">
                <a:solidFill>
                  <a:schemeClr val="accen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0"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3" name="Google Shape;43;p13"/>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rtl="0">
              <a:spcBef>
                <a:spcPts val="0"/>
              </a:spcBef>
              <a:spcAft>
                <a:spcPts val="0"/>
              </a:spcAft>
              <a:buClr>
                <a:schemeClr val="lt1"/>
              </a:buClr>
              <a:buSzPts val="1150"/>
              <a:buChar char="●"/>
              <a:defRPr sz="1150">
                <a:solidFill>
                  <a:schemeClr val="lt1"/>
                </a:solidFill>
              </a:defRPr>
            </a:lvl1pPr>
            <a:lvl2pPr indent="-301625" lvl="1" marL="914400" rtl="0">
              <a:spcBef>
                <a:spcPts val="1600"/>
              </a:spcBef>
              <a:spcAft>
                <a:spcPts val="0"/>
              </a:spcAft>
              <a:buClr>
                <a:schemeClr val="lt1"/>
              </a:buClr>
              <a:buSzPts val="1150"/>
              <a:buChar char="○"/>
              <a:defRPr sz="1150">
                <a:solidFill>
                  <a:schemeClr val="lt1"/>
                </a:solidFill>
              </a:defRPr>
            </a:lvl2pPr>
            <a:lvl3pPr indent="-301625" lvl="2" marL="1371600" rtl="0">
              <a:spcBef>
                <a:spcPts val="1600"/>
              </a:spcBef>
              <a:spcAft>
                <a:spcPts val="0"/>
              </a:spcAft>
              <a:buClr>
                <a:schemeClr val="lt1"/>
              </a:buClr>
              <a:buSzPts val="1150"/>
              <a:buChar char="■"/>
              <a:defRPr sz="1150">
                <a:solidFill>
                  <a:schemeClr val="lt1"/>
                </a:solidFill>
              </a:defRPr>
            </a:lvl3pPr>
            <a:lvl4pPr indent="-301625" lvl="3" marL="1828800" rtl="0">
              <a:spcBef>
                <a:spcPts val="1600"/>
              </a:spcBef>
              <a:spcAft>
                <a:spcPts val="0"/>
              </a:spcAft>
              <a:buClr>
                <a:schemeClr val="lt1"/>
              </a:buClr>
              <a:buSzPts val="1150"/>
              <a:buChar char="●"/>
              <a:defRPr sz="1150">
                <a:solidFill>
                  <a:schemeClr val="lt1"/>
                </a:solidFill>
              </a:defRPr>
            </a:lvl4pPr>
            <a:lvl5pPr indent="-301625" lvl="4" marL="2286000" rtl="0">
              <a:spcBef>
                <a:spcPts val="1600"/>
              </a:spcBef>
              <a:spcAft>
                <a:spcPts val="0"/>
              </a:spcAft>
              <a:buClr>
                <a:schemeClr val="lt1"/>
              </a:buClr>
              <a:buSzPts val="1150"/>
              <a:buChar char="○"/>
              <a:defRPr sz="1150">
                <a:solidFill>
                  <a:schemeClr val="lt1"/>
                </a:solidFill>
              </a:defRPr>
            </a:lvl5pPr>
            <a:lvl6pPr indent="-301625" lvl="5" marL="2743200" rtl="0">
              <a:spcBef>
                <a:spcPts val="1600"/>
              </a:spcBef>
              <a:spcAft>
                <a:spcPts val="0"/>
              </a:spcAft>
              <a:buClr>
                <a:schemeClr val="lt1"/>
              </a:buClr>
              <a:buSzPts val="1150"/>
              <a:buChar char="■"/>
              <a:defRPr sz="1150">
                <a:solidFill>
                  <a:schemeClr val="lt1"/>
                </a:solidFill>
              </a:defRPr>
            </a:lvl6pPr>
            <a:lvl7pPr indent="-301625" lvl="6" marL="3200400" rtl="0">
              <a:spcBef>
                <a:spcPts val="1600"/>
              </a:spcBef>
              <a:spcAft>
                <a:spcPts val="0"/>
              </a:spcAft>
              <a:buClr>
                <a:schemeClr val="lt1"/>
              </a:buClr>
              <a:buSzPts val="1150"/>
              <a:buChar char="●"/>
              <a:defRPr sz="1150">
                <a:solidFill>
                  <a:schemeClr val="lt1"/>
                </a:solidFill>
              </a:defRPr>
            </a:lvl7pPr>
            <a:lvl8pPr indent="-301625" lvl="7" marL="3657600" rtl="0">
              <a:spcBef>
                <a:spcPts val="1600"/>
              </a:spcBef>
              <a:spcAft>
                <a:spcPts val="0"/>
              </a:spcAft>
              <a:buClr>
                <a:schemeClr val="lt1"/>
              </a:buClr>
              <a:buSzPts val="1150"/>
              <a:buChar char="○"/>
              <a:defRPr sz="1150">
                <a:solidFill>
                  <a:schemeClr val="lt1"/>
                </a:solidFill>
              </a:defRPr>
            </a:lvl8pPr>
            <a:lvl9pPr indent="-301625" lvl="8" marL="4114800" rtl="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_1_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4"/>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6" name="Google Shape;46;p14"/>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7" name="Google Shape;47;p14"/>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8" name="Google Shape;48;p14"/>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9" name="Google Shape;49;p14"/>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50" name="Google Shape;50;p14"/>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51" name="Google Shape;51;p14"/>
          <p:cNvSpPr txBox="1"/>
          <p:nvPr>
            <p:ph hasCustomPrompt="1" idx="6" type="title"/>
          </p:nvPr>
        </p:nvSpPr>
        <p:spPr>
          <a:xfrm>
            <a:off x="10484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p:nvPr>
            <p:ph hasCustomPrompt="1" idx="7" type="title"/>
          </p:nvPr>
        </p:nvSpPr>
        <p:spPr>
          <a:xfrm>
            <a:off x="353850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p:nvPr>
            <p:ph hasCustomPrompt="1" idx="8" type="title"/>
          </p:nvPr>
        </p:nvSpPr>
        <p:spPr>
          <a:xfrm>
            <a:off x="60285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56" name="Google Shape;56;p15"/>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6"/>
          <p:cNvSpPr txBox="1"/>
          <p:nvPr>
            <p:ph type="ctrTitle"/>
          </p:nvPr>
        </p:nvSpPr>
        <p:spPr>
          <a:xfrm>
            <a:off x="1850525" y="1157925"/>
            <a:ext cx="5442900" cy="2603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b="1" sz="3000">
                <a:solidFill>
                  <a:schemeClr val="lt1"/>
                </a:solidFill>
              </a:defRPr>
            </a:lvl1pPr>
            <a:lvl2pPr lvl="1" rtl="0" algn="ctr">
              <a:spcBef>
                <a:spcPts val="0"/>
              </a:spcBef>
              <a:spcAft>
                <a:spcPts val="0"/>
              </a:spcAft>
              <a:buClr>
                <a:schemeClr val="lt1"/>
              </a:buClr>
              <a:buSzPts val="3000"/>
              <a:buNone/>
              <a:defRPr b="1" sz="3000">
                <a:solidFill>
                  <a:schemeClr val="lt1"/>
                </a:solidFill>
              </a:defRPr>
            </a:lvl2pPr>
            <a:lvl3pPr lvl="2" rtl="0" algn="ctr">
              <a:spcBef>
                <a:spcPts val="0"/>
              </a:spcBef>
              <a:spcAft>
                <a:spcPts val="0"/>
              </a:spcAft>
              <a:buClr>
                <a:schemeClr val="lt1"/>
              </a:buClr>
              <a:buSzPts val="3000"/>
              <a:buNone/>
              <a:defRPr b="1" sz="3000">
                <a:solidFill>
                  <a:schemeClr val="lt1"/>
                </a:solidFill>
              </a:defRPr>
            </a:lvl3pPr>
            <a:lvl4pPr lvl="3" rtl="0" algn="ctr">
              <a:spcBef>
                <a:spcPts val="0"/>
              </a:spcBef>
              <a:spcAft>
                <a:spcPts val="0"/>
              </a:spcAft>
              <a:buClr>
                <a:schemeClr val="lt1"/>
              </a:buClr>
              <a:buSzPts val="3000"/>
              <a:buNone/>
              <a:defRPr b="1" sz="3000">
                <a:solidFill>
                  <a:schemeClr val="lt1"/>
                </a:solidFill>
              </a:defRPr>
            </a:lvl4pPr>
            <a:lvl5pPr lvl="4" rtl="0" algn="ctr">
              <a:spcBef>
                <a:spcPts val="0"/>
              </a:spcBef>
              <a:spcAft>
                <a:spcPts val="0"/>
              </a:spcAft>
              <a:buClr>
                <a:schemeClr val="lt1"/>
              </a:buClr>
              <a:buSzPts val="3000"/>
              <a:buNone/>
              <a:defRPr b="1" sz="3000">
                <a:solidFill>
                  <a:schemeClr val="lt1"/>
                </a:solidFill>
              </a:defRPr>
            </a:lvl5pPr>
            <a:lvl6pPr lvl="5" rtl="0" algn="ctr">
              <a:spcBef>
                <a:spcPts val="0"/>
              </a:spcBef>
              <a:spcAft>
                <a:spcPts val="0"/>
              </a:spcAft>
              <a:buClr>
                <a:schemeClr val="lt1"/>
              </a:buClr>
              <a:buSzPts val="3000"/>
              <a:buNone/>
              <a:defRPr b="1" sz="3000">
                <a:solidFill>
                  <a:schemeClr val="lt1"/>
                </a:solidFill>
              </a:defRPr>
            </a:lvl6pPr>
            <a:lvl7pPr lvl="6" rtl="0" algn="ctr">
              <a:spcBef>
                <a:spcPts val="0"/>
              </a:spcBef>
              <a:spcAft>
                <a:spcPts val="0"/>
              </a:spcAft>
              <a:buClr>
                <a:schemeClr val="lt1"/>
              </a:buClr>
              <a:buSzPts val="3000"/>
              <a:buNone/>
              <a:defRPr b="1" sz="3000">
                <a:solidFill>
                  <a:schemeClr val="lt1"/>
                </a:solidFill>
              </a:defRPr>
            </a:lvl7pPr>
            <a:lvl8pPr lvl="7" rtl="0" algn="ctr">
              <a:spcBef>
                <a:spcPts val="0"/>
              </a:spcBef>
              <a:spcAft>
                <a:spcPts val="0"/>
              </a:spcAft>
              <a:buClr>
                <a:schemeClr val="lt1"/>
              </a:buClr>
              <a:buSzPts val="3000"/>
              <a:buNone/>
              <a:defRPr b="1" sz="3000">
                <a:solidFill>
                  <a:schemeClr val="lt1"/>
                </a:solidFill>
              </a:defRPr>
            </a:lvl8pPr>
            <a:lvl9pPr lvl="8" rtl="0" algn="ctr">
              <a:spcBef>
                <a:spcPts val="0"/>
              </a:spcBef>
              <a:spcAft>
                <a:spcPts val="0"/>
              </a:spcAft>
              <a:buClr>
                <a:schemeClr val="lt1"/>
              </a:buClr>
              <a:buSzPts val="3000"/>
              <a:buNone/>
              <a:defRPr b="1" sz="3000">
                <a:solidFill>
                  <a:schemeClr val="lt1"/>
                </a:solidFill>
              </a:defRPr>
            </a:lvl9pPr>
          </a:lstStyle>
          <a:p/>
        </p:txBody>
      </p:sp>
      <p:sp>
        <p:nvSpPr>
          <p:cNvPr id="59" name="Google Shape;59;p16"/>
          <p:cNvSpPr txBox="1"/>
          <p:nvPr>
            <p:ph idx="1" type="subTitle"/>
          </p:nvPr>
        </p:nvSpPr>
        <p:spPr>
          <a:xfrm>
            <a:off x="2481900" y="3945600"/>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7"/>
          <p:cNvSpPr txBox="1"/>
          <p:nvPr>
            <p:ph type="title"/>
          </p:nvPr>
        </p:nvSpPr>
        <p:spPr>
          <a:xfrm>
            <a:off x="1937338"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2" name="Google Shape;62;p17"/>
          <p:cNvSpPr txBox="1"/>
          <p:nvPr>
            <p:ph idx="1" type="subTitle"/>
          </p:nvPr>
        </p:nvSpPr>
        <p:spPr>
          <a:xfrm>
            <a:off x="1937338"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7"/>
          <p:cNvSpPr txBox="1"/>
          <p:nvPr>
            <p:ph idx="2" type="title"/>
          </p:nvPr>
        </p:nvSpPr>
        <p:spPr>
          <a:xfrm>
            <a:off x="4816563"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4" name="Google Shape;64;p17"/>
          <p:cNvSpPr txBox="1"/>
          <p:nvPr>
            <p:ph idx="3" type="subTitle"/>
          </p:nvPr>
        </p:nvSpPr>
        <p:spPr>
          <a:xfrm>
            <a:off x="4816563"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5" name="Google Shape;65;p1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SECTION_TITLE_AND_DESCRIPTION_1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8"/>
          <p:cNvSpPr txBox="1"/>
          <p:nvPr>
            <p:ph type="title"/>
          </p:nvPr>
        </p:nvSpPr>
        <p:spPr>
          <a:xfrm>
            <a:off x="353849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8" name="Google Shape;68;p18"/>
          <p:cNvSpPr txBox="1"/>
          <p:nvPr>
            <p:ph idx="1" type="subTitle"/>
          </p:nvPr>
        </p:nvSpPr>
        <p:spPr>
          <a:xfrm>
            <a:off x="353849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9" name="Google Shape;69;p18"/>
          <p:cNvSpPr txBox="1"/>
          <p:nvPr>
            <p:ph idx="2" type="title"/>
          </p:nvPr>
        </p:nvSpPr>
        <p:spPr>
          <a:xfrm>
            <a:off x="6028553"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0" name="Google Shape;70;p18"/>
          <p:cNvSpPr txBox="1"/>
          <p:nvPr>
            <p:ph idx="3" type="subTitle"/>
          </p:nvPr>
        </p:nvSpPr>
        <p:spPr>
          <a:xfrm>
            <a:off x="6028553"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71" name="Google Shape;71;p18"/>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2" name="Google Shape;72;p18"/>
          <p:cNvSpPr txBox="1"/>
          <p:nvPr>
            <p:ph idx="5" type="title"/>
          </p:nvPr>
        </p:nvSpPr>
        <p:spPr>
          <a:xfrm>
            <a:off x="104844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3" name="Google Shape;73;p18"/>
          <p:cNvSpPr txBox="1"/>
          <p:nvPr>
            <p:ph idx="6" type="subTitle"/>
          </p:nvPr>
        </p:nvSpPr>
        <p:spPr>
          <a:xfrm>
            <a:off x="104844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9"/>
          <p:cNvSpPr txBox="1"/>
          <p:nvPr>
            <p:ph type="ctrTitle"/>
          </p:nvPr>
        </p:nvSpPr>
        <p:spPr>
          <a:xfrm>
            <a:off x="1273500" y="1369000"/>
            <a:ext cx="6597000" cy="2109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b="1" sz="45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76" name="Google Shape;76;p19"/>
          <p:cNvSpPr txBox="1"/>
          <p:nvPr>
            <p:ph idx="1" type="subTitle"/>
          </p:nvPr>
        </p:nvSpPr>
        <p:spPr>
          <a:xfrm>
            <a:off x="2481900" y="2519525"/>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20"/>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hasCustomPrompt="1" idx="2" type="title"/>
          </p:nvPr>
        </p:nvSpPr>
        <p:spPr>
          <a:xfrm>
            <a:off x="1048270" y="3287500"/>
            <a:ext cx="2412900" cy="931500"/>
          </a:xfrm>
          <a:prstGeom prst="rect">
            <a:avLst/>
          </a:prstGeom>
          <a:effectLst>
            <a:outerShdw blurRad="114300" rotWithShape="0" algn="bl" dir="6360000" dist="28575">
              <a:schemeClr val="accent1">
                <a:alpha val="50000"/>
              </a:schemeClr>
            </a:outerShdw>
          </a:effectLst>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7200"/>
              <a:buNone/>
              <a:defRPr sz="7200">
                <a:solidFill>
                  <a:schemeClr val="lt1"/>
                </a:solidFill>
              </a:defRPr>
            </a:lvl2pPr>
            <a:lvl3pPr lvl="2" rtl="0" algn="ctr">
              <a:spcBef>
                <a:spcPts val="0"/>
              </a:spcBef>
              <a:spcAft>
                <a:spcPts val="0"/>
              </a:spcAft>
              <a:buClr>
                <a:schemeClr val="lt1"/>
              </a:buClr>
              <a:buSzPts val="7200"/>
              <a:buNone/>
              <a:defRPr sz="7200">
                <a:solidFill>
                  <a:schemeClr val="lt1"/>
                </a:solidFill>
              </a:defRPr>
            </a:lvl3pPr>
            <a:lvl4pPr lvl="3" rtl="0" algn="ctr">
              <a:spcBef>
                <a:spcPts val="0"/>
              </a:spcBef>
              <a:spcAft>
                <a:spcPts val="0"/>
              </a:spcAft>
              <a:buClr>
                <a:schemeClr val="lt1"/>
              </a:buClr>
              <a:buSzPts val="7200"/>
              <a:buNone/>
              <a:defRPr sz="7200">
                <a:solidFill>
                  <a:schemeClr val="lt1"/>
                </a:solidFill>
              </a:defRPr>
            </a:lvl4pPr>
            <a:lvl5pPr lvl="4" rtl="0" algn="ctr">
              <a:spcBef>
                <a:spcPts val="0"/>
              </a:spcBef>
              <a:spcAft>
                <a:spcPts val="0"/>
              </a:spcAft>
              <a:buClr>
                <a:schemeClr val="lt1"/>
              </a:buClr>
              <a:buSzPts val="7200"/>
              <a:buNone/>
              <a:defRPr sz="7200">
                <a:solidFill>
                  <a:schemeClr val="lt1"/>
                </a:solidFill>
              </a:defRPr>
            </a:lvl5pPr>
            <a:lvl6pPr lvl="5" rtl="0" algn="ctr">
              <a:spcBef>
                <a:spcPts val="0"/>
              </a:spcBef>
              <a:spcAft>
                <a:spcPts val="0"/>
              </a:spcAft>
              <a:buClr>
                <a:schemeClr val="lt1"/>
              </a:buClr>
              <a:buSzPts val="7200"/>
              <a:buNone/>
              <a:defRPr sz="7200">
                <a:solidFill>
                  <a:schemeClr val="lt1"/>
                </a:solidFill>
              </a:defRPr>
            </a:lvl6pPr>
            <a:lvl7pPr lvl="6" rtl="0" algn="ctr">
              <a:spcBef>
                <a:spcPts val="0"/>
              </a:spcBef>
              <a:spcAft>
                <a:spcPts val="0"/>
              </a:spcAft>
              <a:buClr>
                <a:schemeClr val="lt1"/>
              </a:buClr>
              <a:buSzPts val="7200"/>
              <a:buNone/>
              <a:defRPr sz="7200">
                <a:solidFill>
                  <a:schemeClr val="lt1"/>
                </a:solidFill>
              </a:defRPr>
            </a:lvl7pPr>
            <a:lvl8pPr lvl="7" rtl="0" algn="ctr">
              <a:spcBef>
                <a:spcPts val="0"/>
              </a:spcBef>
              <a:spcAft>
                <a:spcPts val="0"/>
              </a:spcAft>
              <a:buClr>
                <a:schemeClr val="lt1"/>
              </a:buClr>
              <a:buSzPts val="7200"/>
              <a:buNone/>
              <a:defRPr sz="7200">
                <a:solidFill>
                  <a:schemeClr val="lt1"/>
                </a:solidFill>
              </a:defRPr>
            </a:lvl8pPr>
            <a:lvl9pPr lvl="8" rtl="0" algn="ctr">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1_1">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21"/>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1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22"/>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1_1_1_2">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23"/>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Lists">
  <p:cSld name="SECTION_TITLE_AND_DESCRIPTION_1_3">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24"/>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7" name="Google Shape;87;p24"/>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8" name="Google Shape;88;p24"/>
          <p:cNvSpPr txBox="1"/>
          <p:nvPr>
            <p:ph idx="2" type="body"/>
          </p:nvPr>
        </p:nvSpPr>
        <p:spPr>
          <a:xfrm>
            <a:off x="4673852"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4"/>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90" name="Google Shape;90;p24"/>
          <p:cNvSpPr txBox="1"/>
          <p:nvPr>
            <p:ph idx="4" type="title"/>
          </p:nvPr>
        </p:nvSpPr>
        <p:spPr>
          <a:xfrm>
            <a:off x="48200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1_1_2">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3" name="Google Shape;93;p25"/>
          <p:cNvSpPr txBox="1"/>
          <p:nvPr>
            <p:ph idx="2" type="title"/>
          </p:nvPr>
        </p:nvSpPr>
        <p:spPr>
          <a:xfrm>
            <a:off x="89838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4" name="Google Shape;94;p25"/>
          <p:cNvSpPr txBox="1"/>
          <p:nvPr>
            <p:ph idx="1" type="subTitle"/>
          </p:nvPr>
        </p:nvSpPr>
        <p:spPr>
          <a:xfrm>
            <a:off x="89838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5" name="Google Shape;95;p25"/>
          <p:cNvSpPr txBox="1"/>
          <p:nvPr>
            <p:ph idx="3" type="title"/>
          </p:nvPr>
        </p:nvSpPr>
        <p:spPr>
          <a:xfrm>
            <a:off x="279026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6" name="Google Shape;96;p25"/>
          <p:cNvSpPr txBox="1"/>
          <p:nvPr>
            <p:ph idx="4" type="subTitle"/>
          </p:nvPr>
        </p:nvSpPr>
        <p:spPr>
          <a:xfrm>
            <a:off x="279026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7" name="Google Shape;97;p25"/>
          <p:cNvSpPr txBox="1"/>
          <p:nvPr>
            <p:ph idx="5" type="title"/>
          </p:nvPr>
        </p:nvSpPr>
        <p:spPr>
          <a:xfrm>
            <a:off x="468213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8" name="Google Shape;98;p25"/>
          <p:cNvSpPr txBox="1"/>
          <p:nvPr>
            <p:ph idx="6" type="subTitle"/>
          </p:nvPr>
        </p:nvSpPr>
        <p:spPr>
          <a:xfrm>
            <a:off x="468213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9" name="Google Shape;99;p25"/>
          <p:cNvSpPr txBox="1"/>
          <p:nvPr>
            <p:ph idx="7" type="title"/>
          </p:nvPr>
        </p:nvSpPr>
        <p:spPr>
          <a:xfrm>
            <a:off x="657401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00" name="Google Shape;100;p25"/>
          <p:cNvSpPr txBox="1"/>
          <p:nvPr>
            <p:ph idx="8" type="subTitle"/>
          </p:nvPr>
        </p:nvSpPr>
        <p:spPr>
          <a:xfrm>
            <a:off x="657401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Numbers">
  <p:cSld name="CAPTION_ONLY_1_1_1_1">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6"/>
          <p:cNvSpPr txBox="1"/>
          <p:nvPr>
            <p:ph hasCustomPrompt="1" type="title"/>
          </p:nvPr>
        </p:nvSpPr>
        <p:spPr>
          <a:xfrm>
            <a:off x="4996800" y="6618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p:nvPr>
            <p:ph idx="1" type="subTitle"/>
          </p:nvPr>
        </p:nvSpPr>
        <p:spPr>
          <a:xfrm>
            <a:off x="4911000" y="12658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4" name="Google Shape;104;p26"/>
          <p:cNvSpPr txBox="1"/>
          <p:nvPr>
            <p:ph hasCustomPrompt="1" idx="2" type="title"/>
          </p:nvPr>
        </p:nvSpPr>
        <p:spPr>
          <a:xfrm>
            <a:off x="4996800" y="209919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p:nvPr>
            <p:ph idx="3" type="subTitle"/>
          </p:nvPr>
        </p:nvSpPr>
        <p:spPr>
          <a:xfrm>
            <a:off x="4911000" y="270320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6" name="Google Shape;106;p26"/>
          <p:cNvSpPr txBox="1"/>
          <p:nvPr>
            <p:ph hasCustomPrompt="1" idx="4" type="title"/>
          </p:nvPr>
        </p:nvSpPr>
        <p:spPr>
          <a:xfrm>
            <a:off x="4996800" y="35365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p:nvPr>
            <p:ph idx="5" type="subTitle"/>
          </p:nvPr>
        </p:nvSpPr>
        <p:spPr>
          <a:xfrm>
            <a:off x="4911000" y="41405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SECTION_TITLE_AND_DESCRIPTION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7"/>
          <p:cNvSpPr txBox="1"/>
          <p:nvPr>
            <p:ph type="title"/>
          </p:nvPr>
        </p:nvSpPr>
        <p:spPr>
          <a:xfrm>
            <a:off x="353849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0" name="Google Shape;110;p27"/>
          <p:cNvSpPr txBox="1"/>
          <p:nvPr>
            <p:ph idx="1" type="subTitle"/>
          </p:nvPr>
        </p:nvSpPr>
        <p:spPr>
          <a:xfrm>
            <a:off x="3538498"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1" name="Google Shape;111;p27"/>
          <p:cNvSpPr txBox="1"/>
          <p:nvPr>
            <p:ph idx="2" type="title"/>
          </p:nvPr>
        </p:nvSpPr>
        <p:spPr>
          <a:xfrm>
            <a:off x="6028553"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2" name="Google Shape;112;p27"/>
          <p:cNvSpPr txBox="1"/>
          <p:nvPr>
            <p:ph idx="3" type="subTitle"/>
          </p:nvPr>
        </p:nvSpPr>
        <p:spPr>
          <a:xfrm>
            <a:off x="6028552"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3" name="Google Shape;113;p2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4" name="Google Shape;114;p27"/>
          <p:cNvSpPr txBox="1"/>
          <p:nvPr>
            <p:ph idx="5" type="title"/>
          </p:nvPr>
        </p:nvSpPr>
        <p:spPr>
          <a:xfrm>
            <a:off x="104844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5" name="Google Shape;115;p27"/>
          <p:cNvSpPr txBox="1"/>
          <p:nvPr>
            <p:ph idx="6" type="subTitle"/>
          </p:nvPr>
        </p:nvSpPr>
        <p:spPr>
          <a:xfrm>
            <a:off x="1048450"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6" name="Google Shape;116;p27"/>
          <p:cNvSpPr txBox="1"/>
          <p:nvPr>
            <p:ph idx="7" type="title"/>
          </p:nvPr>
        </p:nvSpPr>
        <p:spPr>
          <a:xfrm>
            <a:off x="353849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7" name="Google Shape;117;p27"/>
          <p:cNvSpPr txBox="1"/>
          <p:nvPr>
            <p:ph idx="8" type="subTitle"/>
          </p:nvPr>
        </p:nvSpPr>
        <p:spPr>
          <a:xfrm>
            <a:off x="3538498"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8" name="Google Shape;118;p27"/>
          <p:cNvSpPr txBox="1"/>
          <p:nvPr>
            <p:ph idx="9" type="title"/>
          </p:nvPr>
        </p:nvSpPr>
        <p:spPr>
          <a:xfrm>
            <a:off x="6028553"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9" name="Google Shape;119;p27"/>
          <p:cNvSpPr txBox="1"/>
          <p:nvPr>
            <p:ph idx="13" type="subTitle"/>
          </p:nvPr>
        </p:nvSpPr>
        <p:spPr>
          <a:xfrm>
            <a:off x="6028552"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20" name="Google Shape;120;p27"/>
          <p:cNvSpPr txBox="1"/>
          <p:nvPr>
            <p:ph idx="14" type="title"/>
          </p:nvPr>
        </p:nvSpPr>
        <p:spPr>
          <a:xfrm>
            <a:off x="104844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21" name="Google Shape;121;p27"/>
          <p:cNvSpPr txBox="1"/>
          <p:nvPr>
            <p:ph idx="15" type="subTitle"/>
          </p:nvPr>
        </p:nvSpPr>
        <p:spPr>
          <a:xfrm>
            <a:off x="1048450"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TITLE_1_1_2_1">
    <p:bg>
      <p:bgPr>
        <a:blipFill>
          <a:blip r:embed="rId2">
            <a:alphaModFix/>
          </a:blip>
          <a:stretch>
            <a:fillRect/>
          </a:stretch>
        </a:blipFill>
      </p:bgPr>
    </p:bg>
    <p:spTree>
      <p:nvGrpSpPr>
        <p:cNvPr id="122" name="Shape 122"/>
        <p:cNvGrpSpPr/>
        <p:nvPr/>
      </p:nvGrpSpPr>
      <p:grpSpPr>
        <a:xfrm>
          <a:off x="0" y="0"/>
          <a:ext cx="0" cy="0"/>
          <a:chOff x="0" y="0"/>
          <a:chExt cx="0" cy="0"/>
        </a:xfrm>
      </p:grpSpPr>
      <p:sp>
        <p:nvSpPr>
          <p:cNvPr id="123" name="Google Shape;123;p28"/>
          <p:cNvSpPr txBox="1"/>
          <p:nvPr>
            <p:ph type="title"/>
          </p:nvPr>
        </p:nvSpPr>
        <p:spPr>
          <a:xfrm>
            <a:off x="938500" y="445025"/>
            <a:ext cx="50436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4" name="Google Shape;124;p28"/>
          <p:cNvSpPr txBox="1"/>
          <p:nvPr>
            <p:ph idx="2" type="title"/>
          </p:nvPr>
        </p:nvSpPr>
        <p:spPr>
          <a:xfrm>
            <a:off x="1338238" y="2359825"/>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5" name="Google Shape;125;p28"/>
          <p:cNvSpPr txBox="1"/>
          <p:nvPr>
            <p:ph idx="1" type="subTitle"/>
          </p:nvPr>
        </p:nvSpPr>
        <p:spPr>
          <a:xfrm>
            <a:off x="1338238" y="1713051"/>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6" name="Google Shape;126;p28"/>
          <p:cNvSpPr txBox="1"/>
          <p:nvPr>
            <p:ph idx="3" type="title"/>
          </p:nvPr>
        </p:nvSpPr>
        <p:spPr>
          <a:xfrm>
            <a:off x="1338238" y="3988950"/>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7" name="Google Shape;127;p28"/>
          <p:cNvSpPr txBox="1"/>
          <p:nvPr>
            <p:ph idx="4" type="subTitle"/>
          </p:nvPr>
        </p:nvSpPr>
        <p:spPr>
          <a:xfrm>
            <a:off x="1338238" y="3342176"/>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8" name="Google Shape;128;p28"/>
          <p:cNvSpPr txBox="1"/>
          <p:nvPr>
            <p:ph idx="5" type="title"/>
          </p:nvPr>
        </p:nvSpPr>
        <p:spPr>
          <a:xfrm>
            <a:off x="5078163" y="2359825"/>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29" name="Google Shape;129;p28"/>
          <p:cNvSpPr txBox="1"/>
          <p:nvPr>
            <p:ph idx="6" type="subTitle"/>
          </p:nvPr>
        </p:nvSpPr>
        <p:spPr>
          <a:xfrm>
            <a:off x="5078163" y="1713051"/>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130" name="Google Shape;130;p28"/>
          <p:cNvSpPr txBox="1"/>
          <p:nvPr>
            <p:ph idx="7" type="title"/>
          </p:nvPr>
        </p:nvSpPr>
        <p:spPr>
          <a:xfrm>
            <a:off x="5078163" y="3988950"/>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31" name="Google Shape;131;p28"/>
          <p:cNvSpPr txBox="1"/>
          <p:nvPr>
            <p:ph idx="8" type="subTitle"/>
          </p:nvPr>
        </p:nvSpPr>
        <p:spPr>
          <a:xfrm>
            <a:off x="5078163" y="3342176"/>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SECTION_TITLE_AND_DESCRIPTION_1_2">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29"/>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34" name="Google Shape;134;p29"/>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ONLY_1">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3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37" name="Google Shape;137;p30"/>
          <p:cNvSpPr txBox="1"/>
          <p:nvPr>
            <p:ph idx="1" type="subTitle"/>
          </p:nvPr>
        </p:nvSpPr>
        <p:spPr>
          <a:xfrm>
            <a:off x="93850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7" name="Google Shape;17;p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APTION_ONLY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31"/>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40" name="Google Shape;140;p31"/>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p:cSld name="SECTION_HEADER_2">
    <p:bg>
      <p:bgPr>
        <a:blipFill>
          <a:blip r:embed="rId2">
            <a:alphaModFix/>
          </a:blip>
          <a:stretch>
            <a:fillRect/>
          </a:stretch>
        </a:blipFill>
      </p:bgPr>
    </p:bg>
    <p:spTree>
      <p:nvGrpSpPr>
        <p:cNvPr id="141" name="Shape 141"/>
        <p:cNvGrpSpPr/>
        <p:nvPr/>
      </p:nvGrpSpPr>
      <p:grpSpPr>
        <a:xfrm>
          <a:off x="0" y="0"/>
          <a:ext cx="0" cy="0"/>
          <a:chOff x="0" y="0"/>
          <a:chExt cx="0" cy="0"/>
        </a:xfrm>
      </p:grpSpPr>
      <p:sp>
        <p:nvSpPr>
          <p:cNvPr id="142" name="Google Shape;142;p32"/>
          <p:cNvSpPr txBox="1"/>
          <p:nvPr>
            <p:ph type="title"/>
          </p:nvPr>
        </p:nvSpPr>
        <p:spPr>
          <a:xfrm>
            <a:off x="2062800" y="2442050"/>
            <a:ext cx="5018400" cy="598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3" name="Google Shape;143;p32"/>
          <p:cNvSpPr txBox="1"/>
          <p:nvPr>
            <p:ph idx="1" type="subTitle"/>
          </p:nvPr>
        </p:nvSpPr>
        <p:spPr>
          <a:xfrm>
            <a:off x="2896500" y="3391325"/>
            <a:ext cx="3351000" cy="119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blipFill>
          <a:blip r:embed="rId2">
            <a:alphaModFix/>
          </a:blip>
          <a:stretch>
            <a:fillRect/>
          </a:stretch>
        </a:blipFill>
      </p:bgPr>
    </p:bg>
    <p:spTree>
      <p:nvGrpSpPr>
        <p:cNvPr id="144" name="Shape 144"/>
        <p:cNvGrpSpPr/>
        <p:nvPr/>
      </p:nvGrpSpPr>
      <p:grpSpPr>
        <a:xfrm>
          <a:off x="0" y="0"/>
          <a:ext cx="0" cy="0"/>
          <a:chOff x="0" y="0"/>
          <a:chExt cx="0" cy="0"/>
        </a:xfrm>
      </p:grpSpPr>
      <p:sp>
        <p:nvSpPr>
          <p:cNvPr id="145" name="Google Shape;145;p33"/>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6" name="Google Shape;146;p33"/>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
        <p:nvSpPr>
          <p:cNvPr id="147" name="Google Shape;147;p33"/>
          <p:cNvSpPr txBox="1"/>
          <p:nvPr/>
        </p:nvSpPr>
        <p:spPr>
          <a:xfrm>
            <a:off x="924875" y="3570000"/>
            <a:ext cx="3305400" cy="666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indent="0" lvl="0" marL="0" rtl="0" algn="l">
              <a:spcBef>
                <a:spcPts val="300"/>
              </a:spcBef>
              <a:spcAft>
                <a:spcPts val="0"/>
              </a:spcAft>
              <a:buNone/>
            </a:pPr>
            <a:r>
              <a:t/>
            </a: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SECTION_TITLE_AND_DESCRIPTION_1_1_2">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3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0" name="Google Shape;150;p3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list">
  <p:cSld name="TITLE_AND_TWO_COLUMNS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3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3" name="Google Shape;153;p35"/>
          <p:cNvSpPr txBox="1"/>
          <p:nvPr>
            <p:ph idx="1"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0" name="Google Shape;20;p5"/>
          <p:cNvSpPr txBox="1"/>
          <p:nvPr>
            <p:ph idx="1" type="body"/>
          </p:nvPr>
        </p:nvSpPr>
        <p:spPr>
          <a:xfrm>
            <a:off x="938500"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1" name="Google Shape;21;p5"/>
          <p:cNvSpPr txBox="1"/>
          <p:nvPr>
            <p:ph idx="2"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5337175" y="1297125"/>
            <a:ext cx="2837400" cy="1252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6" name="Google Shape;26;p7"/>
          <p:cNvSpPr txBox="1"/>
          <p:nvPr>
            <p:ph idx="1" type="body"/>
          </p:nvPr>
        </p:nvSpPr>
        <p:spPr>
          <a:xfrm>
            <a:off x="5337175" y="2593875"/>
            <a:ext cx="2837400" cy="12525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lt1"/>
              </a:buClr>
              <a:buSzPts val="1600"/>
              <a:buChar char="●"/>
              <a:defRPr sz="1600">
                <a:solidFill>
                  <a:schemeClr val="lt1"/>
                </a:solidFill>
              </a:defRPr>
            </a:lvl1pPr>
            <a:lvl2pPr indent="-330200" lvl="1" marL="914400" rtl="0">
              <a:spcBef>
                <a:spcPts val="1600"/>
              </a:spcBef>
              <a:spcAft>
                <a:spcPts val="0"/>
              </a:spcAft>
              <a:buClr>
                <a:schemeClr val="lt1"/>
              </a:buClr>
              <a:buSzPts val="1600"/>
              <a:buChar char="○"/>
              <a:defRPr sz="1600">
                <a:solidFill>
                  <a:schemeClr val="lt1"/>
                </a:solidFill>
              </a:defRPr>
            </a:lvl2pPr>
            <a:lvl3pPr indent="-330200" lvl="2" marL="1371600" rtl="0">
              <a:spcBef>
                <a:spcPts val="1600"/>
              </a:spcBef>
              <a:spcAft>
                <a:spcPts val="0"/>
              </a:spcAft>
              <a:buClr>
                <a:schemeClr val="lt1"/>
              </a:buClr>
              <a:buSzPts val="1600"/>
              <a:buChar char="■"/>
              <a:defRPr sz="1600">
                <a:solidFill>
                  <a:schemeClr val="lt1"/>
                </a:solidFill>
              </a:defRPr>
            </a:lvl3pPr>
            <a:lvl4pPr indent="-330200" lvl="3" marL="1828800" rtl="0">
              <a:spcBef>
                <a:spcPts val="1600"/>
              </a:spcBef>
              <a:spcAft>
                <a:spcPts val="0"/>
              </a:spcAft>
              <a:buClr>
                <a:schemeClr val="lt1"/>
              </a:buClr>
              <a:buSzPts val="1600"/>
              <a:buChar char="●"/>
              <a:defRPr sz="1600">
                <a:solidFill>
                  <a:schemeClr val="lt1"/>
                </a:solidFill>
              </a:defRPr>
            </a:lvl4pPr>
            <a:lvl5pPr indent="-330200" lvl="4" marL="2286000" rtl="0">
              <a:spcBef>
                <a:spcPts val="1600"/>
              </a:spcBef>
              <a:spcAft>
                <a:spcPts val="0"/>
              </a:spcAft>
              <a:buClr>
                <a:schemeClr val="lt1"/>
              </a:buClr>
              <a:buSzPts val="1600"/>
              <a:buChar char="○"/>
              <a:defRPr sz="1600">
                <a:solidFill>
                  <a:schemeClr val="lt1"/>
                </a:solidFill>
              </a:defRPr>
            </a:lvl5pPr>
            <a:lvl6pPr indent="-330200" lvl="5" marL="2743200" rtl="0">
              <a:spcBef>
                <a:spcPts val="1600"/>
              </a:spcBef>
              <a:spcAft>
                <a:spcPts val="0"/>
              </a:spcAft>
              <a:buClr>
                <a:schemeClr val="lt1"/>
              </a:buClr>
              <a:buSzPts val="1600"/>
              <a:buChar char="■"/>
              <a:defRPr sz="1600">
                <a:solidFill>
                  <a:schemeClr val="lt1"/>
                </a:solidFill>
              </a:defRPr>
            </a:lvl6pPr>
            <a:lvl7pPr indent="-330200" lvl="6" marL="3200400" rtl="0">
              <a:spcBef>
                <a:spcPts val="1600"/>
              </a:spcBef>
              <a:spcAft>
                <a:spcPts val="0"/>
              </a:spcAft>
              <a:buClr>
                <a:schemeClr val="lt1"/>
              </a:buClr>
              <a:buSzPts val="1600"/>
              <a:buChar char="●"/>
              <a:defRPr sz="1600">
                <a:solidFill>
                  <a:schemeClr val="lt1"/>
                </a:solidFill>
              </a:defRPr>
            </a:lvl7pPr>
            <a:lvl8pPr indent="-330200" lvl="7" marL="3657600" rtl="0">
              <a:spcBef>
                <a:spcPts val="1600"/>
              </a:spcBef>
              <a:spcAft>
                <a:spcPts val="0"/>
              </a:spcAft>
              <a:buClr>
                <a:schemeClr val="lt1"/>
              </a:buClr>
              <a:buSzPts val="1600"/>
              <a:buChar char="○"/>
              <a:defRPr sz="1600">
                <a:solidFill>
                  <a:schemeClr val="lt1"/>
                </a:solidFill>
              </a:defRPr>
            </a:lvl8pPr>
            <a:lvl9pPr indent="-330200" lvl="8" marL="4114800" rtl="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929477" y="436183"/>
            <a:ext cx="2746500" cy="4090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flipH="1" rot="5400000">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idx="1" type="subTitle"/>
          </p:nvPr>
        </p:nvSpPr>
        <p:spPr>
          <a:xfrm>
            <a:off x="938500" y="1769575"/>
            <a:ext cx="28716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33" name="Google Shape;33;p9"/>
          <p:cNvSpPr txBox="1"/>
          <p:nvPr>
            <p:ph idx="2" type="body"/>
          </p:nvPr>
        </p:nvSpPr>
        <p:spPr>
          <a:xfrm>
            <a:off x="4703375" y="909600"/>
            <a:ext cx="3468900" cy="3324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34" name="Google Shape;34;p9"/>
          <p:cNvSpPr txBox="1"/>
          <p:nvPr>
            <p:ph type="title"/>
          </p:nvPr>
        </p:nvSpPr>
        <p:spPr>
          <a:xfrm>
            <a:off x="938500" y="445025"/>
            <a:ext cx="32238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3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 Id="rId3"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 Id="rId3" Type="http://schemas.openxmlformats.org/officeDocument/2006/relationships/image" Target="../media/image3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 Id="rId3"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6"/>
          <p:cNvSpPr txBox="1"/>
          <p:nvPr>
            <p:ph type="ctrTitle"/>
          </p:nvPr>
        </p:nvSpPr>
        <p:spPr>
          <a:xfrm>
            <a:off x="2175900" y="1950100"/>
            <a:ext cx="47922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3500"/>
              <a:t>Patrones de diseño</a:t>
            </a:r>
            <a:endParaRPr sz="3500"/>
          </a:p>
        </p:txBody>
      </p:sp>
      <p:sp>
        <p:nvSpPr>
          <p:cNvPr id="159" name="Google Shape;159;p36"/>
          <p:cNvSpPr txBox="1"/>
          <p:nvPr>
            <p:ph type="ctrTitle"/>
          </p:nvPr>
        </p:nvSpPr>
        <p:spPr>
          <a:xfrm>
            <a:off x="2941650" y="2624375"/>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0" lang="en" sz="1900">
                <a:latin typeface="Montserrat ExtraLight"/>
                <a:ea typeface="Montserrat ExtraLight"/>
                <a:cs typeface="Montserrat ExtraLight"/>
                <a:sym typeface="Montserrat ExtraLight"/>
              </a:rPr>
              <a:t>Framework PHP - Laravel</a:t>
            </a:r>
            <a:endParaRPr b="0" sz="2200">
              <a:latin typeface="Montserrat ExtraLight"/>
              <a:ea typeface="Montserrat ExtraLight"/>
              <a:cs typeface="Montserrat ExtraLight"/>
              <a:sym typeface="Montserrat ExtraLight"/>
            </a:endParaRPr>
          </a:p>
        </p:txBody>
      </p:sp>
      <p:cxnSp>
        <p:nvCxnSpPr>
          <p:cNvPr id="160" name="Google Shape;160;p36"/>
          <p:cNvCxnSpPr/>
          <p:nvPr/>
        </p:nvCxnSpPr>
        <p:spPr>
          <a:xfrm>
            <a:off x="3190500" y="25651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45"/>
          <p:cNvSpPr txBox="1"/>
          <p:nvPr>
            <p:ph type="ctrTitle"/>
          </p:nvPr>
        </p:nvSpPr>
        <p:spPr>
          <a:xfrm>
            <a:off x="2038250" y="1950100"/>
            <a:ext cx="49299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2800"/>
              <a:t>Patrones de arquitectura</a:t>
            </a:r>
            <a:endParaRPr sz="2800"/>
          </a:p>
        </p:txBody>
      </p:sp>
      <p:sp>
        <p:nvSpPr>
          <p:cNvPr id="224" name="Google Shape;224;p45"/>
          <p:cNvSpPr txBox="1"/>
          <p:nvPr>
            <p:ph type="ctrTitle"/>
          </p:nvPr>
        </p:nvSpPr>
        <p:spPr>
          <a:xfrm>
            <a:off x="2941650" y="2624375"/>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0" lang="en" sz="1900">
                <a:latin typeface="Montserrat ExtraLight"/>
                <a:ea typeface="Montserrat ExtraLight"/>
                <a:cs typeface="Montserrat ExtraLight"/>
                <a:sym typeface="Montserrat ExtraLight"/>
              </a:rPr>
              <a:t>Framework PHP - Laravel</a:t>
            </a:r>
            <a:endParaRPr b="0" sz="2200">
              <a:latin typeface="Montserrat ExtraLight"/>
              <a:ea typeface="Montserrat ExtraLight"/>
              <a:cs typeface="Montserrat ExtraLight"/>
              <a:sym typeface="Montserrat ExtraLight"/>
            </a:endParaRPr>
          </a:p>
        </p:txBody>
      </p:sp>
      <p:cxnSp>
        <p:nvCxnSpPr>
          <p:cNvPr id="225" name="Google Shape;225;p45"/>
          <p:cNvCxnSpPr/>
          <p:nvPr/>
        </p:nvCxnSpPr>
        <p:spPr>
          <a:xfrm>
            <a:off x="3190500" y="25651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6"/>
          <p:cNvSpPr txBox="1"/>
          <p:nvPr>
            <p:ph type="title"/>
          </p:nvPr>
        </p:nvSpPr>
        <p:spPr>
          <a:xfrm>
            <a:off x="4813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Patrones de Arquitectura</a:t>
            </a:r>
            <a:endParaRPr/>
          </a:p>
        </p:txBody>
      </p:sp>
      <p:sp>
        <p:nvSpPr>
          <p:cNvPr id="231" name="Google Shape;231;p46"/>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400">
                <a:latin typeface="Arial"/>
                <a:ea typeface="Arial"/>
                <a:cs typeface="Arial"/>
                <a:sym typeface="Arial"/>
              </a:rPr>
              <a:t>Un </a:t>
            </a:r>
            <a:r>
              <a:rPr b="1" lang="en" sz="1400">
                <a:latin typeface="Arial"/>
                <a:ea typeface="Arial"/>
                <a:cs typeface="Arial"/>
                <a:sym typeface="Arial"/>
              </a:rPr>
              <a:t>patrón arquitectónico</a:t>
            </a:r>
            <a:r>
              <a:rPr lang="en" sz="1400">
                <a:latin typeface="Arial"/>
                <a:ea typeface="Arial"/>
                <a:cs typeface="Arial"/>
                <a:sym typeface="Arial"/>
              </a:rPr>
              <a:t> es una solución general y reutilizable a un problema común en la arquitectura de software dentro de un contexto dado. Los patrones arquitectónicos son similares al patrón de diseño de software pero tienen un alcance más amplio.</a:t>
            </a:r>
            <a:endParaRPr sz="1400">
              <a:latin typeface="Arial"/>
              <a:ea typeface="Arial"/>
              <a:cs typeface="Arial"/>
              <a:sym typeface="Arial"/>
            </a:endParaRPr>
          </a:p>
          <a:p>
            <a:pPr indent="0" lvl="0" marL="0" rtl="0" algn="l">
              <a:lnSpc>
                <a:spcPct val="115000"/>
              </a:lnSpc>
              <a:spcBef>
                <a:spcPts val="1200"/>
              </a:spcBef>
              <a:spcAft>
                <a:spcPts val="0"/>
              </a:spcAft>
              <a:buNone/>
            </a:pPr>
            <a:r>
              <a:t/>
            </a:r>
            <a:endParaRPr sz="1400">
              <a:latin typeface="Arial"/>
              <a:ea typeface="Arial"/>
              <a:cs typeface="Arial"/>
              <a:sym typeface="Arial"/>
            </a:endParaRPr>
          </a:p>
          <a:p>
            <a:pPr indent="0" lvl="0" marL="0" rtl="0" algn="l">
              <a:spcBef>
                <a:spcPts val="1200"/>
              </a:spcBef>
              <a:spcAft>
                <a:spcPts val="1600"/>
              </a:spcAft>
              <a:buNone/>
            </a:pPr>
            <a:r>
              <a:t/>
            </a:r>
            <a:endParaRPr/>
          </a:p>
        </p:txBody>
      </p:sp>
      <p:cxnSp>
        <p:nvCxnSpPr>
          <p:cNvPr id="232" name="Google Shape;232;p46"/>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47"/>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Modelo-Vista-Controlador</a:t>
            </a:r>
            <a:endParaRPr>
              <a:solidFill>
                <a:schemeClr val="accent1"/>
              </a:solidFill>
            </a:endParaRPr>
          </a:p>
        </p:txBody>
      </p:sp>
      <p:sp>
        <p:nvSpPr>
          <p:cNvPr id="238" name="Google Shape;238;p47"/>
          <p:cNvSpPr txBox="1"/>
          <p:nvPr>
            <p:ph idx="1" type="body"/>
          </p:nvPr>
        </p:nvSpPr>
        <p:spPr>
          <a:xfrm>
            <a:off x="615575" y="1659275"/>
            <a:ext cx="6237900" cy="31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rial"/>
                <a:ea typeface="Arial"/>
                <a:cs typeface="Arial"/>
                <a:sym typeface="Arial"/>
              </a:rPr>
              <a:t>Este patrón, también conocido como patrón MVC, divide una aplicación interactiva en 3 partes, como:</a:t>
            </a:r>
            <a:endParaRPr>
              <a:latin typeface="Arial"/>
              <a:ea typeface="Arial"/>
              <a:cs typeface="Arial"/>
              <a:sym typeface="Arial"/>
            </a:endParaRPr>
          </a:p>
          <a:p>
            <a:pPr indent="-336550" lvl="0" marL="457200" rtl="0" algn="l">
              <a:spcBef>
                <a:spcPts val="1600"/>
              </a:spcBef>
              <a:spcAft>
                <a:spcPts val="0"/>
              </a:spcAft>
              <a:buSzPts val="1700"/>
              <a:buChar char="●"/>
            </a:pPr>
            <a:r>
              <a:rPr b="1" lang="en" sz="1600">
                <a:latin typeface="Arial"/>
                <a:ea typeface="Arial"/>
                <a:cs typeface="Arial"/>
                <a:sym typeface="Arial"/>
              </a:rPr>
              <a:t>Modelo</a:t>
            </a:r>
            <a:r>
              <a:rPr lang="en" sz="1600">
                <a:latin typeface="Arial"/>
                <a:ea typeface="Arial"/>
                <a:cs typeface="Arial"/>
                <a:sym typeface="Arial"/>
              </a:rPr>
              <a:t>:</a:t>
            </a:r>
            <a:r>
              <a:rPr lang="en">
                <a:latin typeface="Arial"/>
                <a:ea typeface="Arial"/>
                <a:cs typeface="Arial"/>
                <a:sym typeface="Arial"/>
              </a:rPr>
              <a:t> que contiene la funcionalidad y los datos básicos.</a:t>
            </a:r>
            <a:endParaRPr>
              <a:latin typeface="Arial"/>
              <a:ea typeface="Arial"/>
              <a:cs typeface="Arial"/>
              <a:sym typeface="Arial"/>
            </a:endParaRPr>
          </a:p>
          <a:p>
            <a:pPr indent="-317500" lvl="0" marL="457200" rtl="0" algn="l">
              <a:spcBef>
                <a:spcPts val="0"/>
              </a:spcBef>
              <a:spcAft>
                <a:spcPts val="0"/>
              </a:spcAft>
              <a:buSzPts val="1400"/>
              <a:buChar char="●"/>
            </a:pPr>
            <a:r>
              <a:rPr b="1" lang="en" sz="1500">
                <a:latin typeface="Arial"/>
                <a:ea typeface="Arial"/>
                <a:cs typeface="Arial"/>
                <a:sym typeface="Arial"/>
              </a:rPr>
              <a:t>Vista:</a:t>
            </a:r>
            <a:r>
              <a:rPr lang="en">
                <a:latin typeface="Arial"/>
                <a:ea typeface="Arial"/>
                <a:cs typeface="Arial"/>
                <a:sym typeface="Arial"/>
              </a:rPr>
              <a:t> muestra la información al usuario (pueden ser </a:t>
            </a:r>
            <a:r>
              <a:rPr lang="en">
                <a:latin typeface="Arial"/>
                <a:ea typeface="Arial"/>
                <a:cs typeface="Arial"/>
                <a:sym typeface="Arial"/>
              </a:rPr>
              <a:t>más</a:t>
            </a:r>
            <a:r>
              <a:rPr lang="en">
                <a:latin typeface="Arial"/>
                <a:ea typeface="Arial"/>
                <a:cs typeface="Arial"/>
                <a:sym typeface="Arial"/>
              </a:rPr>
              <a:t> de una)</a:t>
            </a:r>
            <a:endParaRPr>
              <a:latin typeface="Arial"/>
              <a:ea typeface="Arial"/>
              <a:cs typeface="Arial"/>
              <a:sym typeface="Arial"/>
            </a:endParaRPr>
          </a:p>
          <a:p>
            <a:pPr indent="-317500" lvl="0" marL="457200" rtl="0" algn="l">
              <a:spcBef>
                <a:spcPts val="0"/>
              </a:spcBef>
              <a:spcAft>
                <a:spcPts val="0"/>
              </a:spcAft>
              <a:buSzPts val="1400"/>
              <a:buChar char="●"/>
            </a:pPr>
            <a:r>
              <a:rPr b="1" lang="en" sz="1500">
                <a:latin typeface="Arial"/>
                <a:ea typeface="Arial"/>
                <a:cs typeface="Arial"/>
                <a:sym typeface="Arial"/>
              </a:rPr>
              <a:t>Controlador:</a:t>
            </a:r>
            <a:r>
              <a:rPr b="1" lang="en">
                <a:latin typeface="Arial"/>
                <a:ea typeface="Arial"/>
                <a:cs typeface="Arial"/>
                <a:sym typeface="Arial"/>
              </a:rPr>
              <a:t> </a:t>
            </a:r>
            <a:r>
              <a:rPr lang="en">
                <a:latin typeface="Arial"/>
                <a:ea typeface="Arial"/>
                <a:cs typeface="Arial"/>
                <a:sym typeface="Arial"/>
              </a:rPr>
              <a:t>conecta al modelo con las vistas, define la </a:t>
            </a:r>
            <a:r>
              <a:rPr lang="en">
                <a:latin typeface="Arial"/>
                <a:ea typeface="Arial"/>
                <a:cs typeface="Arial"/>
                <a:sym typeface="Arial"/>
              </a:rPr>
              <a:t>interacción</a:t>
            </a:r>
            <a:r>
              <a:rPr lang="en">
                <a:latin typeface="Arial"/>
                <a:ea typeface="Arial"/>
                <a:cs typeface="Arial"/>
                <a:sym typeface="Arial"/>
              </a:rPr>
              <a:t> entre ellos.</a:t>
            </a:r>
            <a:endParaRPr>
              <a:latin typeface="Arial"/>
              <a:ea typeface="Arial"/>
              <a:cs typeface="Arial"/>
              <a:sym typeface="Arial"/>
            </a:endParaRPr>
          </a:p>
          <a:p>
            <a:pPr indent="0" lvl="0" marL="0" rtl="0" algn="l">
              <a:spcBef>
                <a:spcPts val="1600"/>
              </a:spcBef>
              <a:spcAft>
                <a:spcPts val="1600"/>
              </a:spcAft>
              <a:buNone/>
            </a:pPr>
            <a:r>
              <a:t/>
            </a:r>
            <a:endParaRPr/>
          </a:p>
        </p:txBody>
      </p:sp>
      <p:cxnSp>
        <p:nvCxnSpPr>
          <p:cNvPr id="239" name="Google Shape;239;p4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3" name="Shape 243"/>
        <p:cNvGrpSpPr/>
        <p:nvPr/>
      </p:nvGrpSpPr>
      <p:grpSpPr>
        <a:xfrm>
          <a:off x="0" y="0"/>
          <a:ext cx="0" cy="0"/>
          <a:chOff x="0" y="0"/>
          <a:chExt cx="0" cy="0"/>
        </a:xfrm>
      </p:grpSpPr>
      <p:pic>
        <p:nvPicPr>
          <p:cNvPr id="244" name="Google Shape;244;p48"/>
          <p:cNvPicPr preferRelativeResize="0"/>
          <p:nvPr/>
        </p:nvPicPr>
        <p:blipFill>
          <a:blip r:embed="rId4">
            <a:alphaModFix/>
          </a:blip>
          <a:stretch>
            <a:fillRect/>
          </a:stretch>
        </p:blipFill>
        <p:spPr>
          <a:xfrm>
            <a:off x="2057400" y="152400"/>
            <a:ext cx="5240403"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9"/>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t>Crear un repositorio en github</a:t>
            </a:r>
            <a:endParaRPr sz="2000"/>
          </a:p>
        </p:txBody>
      </p:sp>
      <p:sp>
        <p:nvSpPr>
          <p:cNvPr id="250" name="Google Shape;250;p49"/>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251" name="Google Shape;251;p49"/>
          <p:cNvSpPr txBox="1"/>
          <p:nvPr>
            <p:ph idx="1" type="subTitle"/>
          </p:nvPr>
        </p:nvSpPr>
        <p:spPr>
          <a:xfrm>
            <a:off x="3762675" y="3720650"/>
            <a:ext cx="3405300" cy="6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Terminemos el punto que nos </a:t>
            </a:r>
            <a:r>
              <a:rPr lang="en"/>
              <a:t>quedó</a:t>
            </a:r>
            <a:r>
              <a:rPr lang="en"/>
              <a:t> pendiente la clase pasada</a:t>
            </a:r>
            <a:endParaRPr/>
          </a:p>
        </p:txBody>
      </p:sp>
      <p:cxnSp>
        <p:nvCxnSpPr>
          <p:cNvPr id="252" name="Google Shape;252;p49"/>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50"/>
          <p:cNvSpPr txBox="1"/>
          <p:nvPr>
            <p:ph type="ctrTitle"/>
          </p:nvPr>
        </p:nvSpPr>
        <p:spPr>
          <a:xfrm>
            <a:off x="1850525" y="1767525"/>
            <a:ext cx="5442900" cy="26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¡Es todo por hoy! Hasta la próxima clase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7"/>
          <p:cNvSpPr txBox="1"/>
          <p:nvPr>
            <p:ph type="title"/>
          </p:nvPr>
        </p:nvSpPr>
        <p:spPr>
          <a:xfrm>
            <a:off x="4813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atrones de diseño</a:t>
            </a:r>
            <a:endParaRPr/>
          </a:p>
        </p:txBody>
      </p:sp>
      <p:sp>
        <p:nvSpPr>
          <p:cNvPr id="166" name="Google Shape;166;p37"/>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400">
                <a:latin typeface="Arial"/>
                <a:ea typeface="Arial"/>
                <a:cs typeface="Arial"/>
                <a:sym typeface="Arial"/>
              </a:rPr>
              <a:t>Son soluciones habituales a problemas que ocurren con frecuencia en el diseño de software. Son como planos prefabricados y personalizables para resolver un problema de diseño recurrente en tu código.</a:t>
            </a:r>
            <a:endParaRPr sz="1400">
              <a:latin typeface="Arial"/>
              <a:ea typeface="Arial"/>
              <a:cs typeface="Arial"/>
              <a:sym typeface="Arial"/>
            </a:endParaRPr>
          </a:p>
          <a:p>
            <a:pPr indent="0" lvl="0" marL="0" rtl="0" algn="l">
              <a:lnSpc>
                <a:spcPct val="115000"/>
              </a:lnSpc>
              <a:spcBef>
                <a:spcPts val="1200"/>
              </a:spcBef>
              <a:spcAft>
                <a:spcPts val="0"/>
              </a:spcAft>
              <a:buNone/>
            </a:pPr>
            <a:r>
              <a:rPr lang="en" sz="1400">
                <a:latin typeface="Arial"/>
                <a:ea typeface="Arial"/>
                <a:cs typeface="Arial"/>
                <a:sym typeface="Arial"/>
              </a:rPr>
              <a:t>No se puede elegir un patrón y copiarlo en el programa como si se tratara de funciones o bibliotecas ya preparadas.</a:t>
            </a:r>
            <a:r>
              <a:rPr b="1" lang="en" sz="1400">
                <a:latin typeface="Arial"/>
                <a:ea typeface="Arial"/>
                <a:cs typeface="Arial"/>
                <a:sym typeface="Arial"/>
              </a:rPr>
              <a:t> El patrón no es una porción específica de código, sino un concepto general para resolver un problema particular.</a:t>
            </a:r>
            <a:r>
              <a:rPr lang="en" sz="1400">
                <a:latin typeface="Arial"/>
                <a:ea typeface="Arial"/>
                <a:cs typeface="Arial"/>
                <a:sym typeface="Arial"/>
              </a:rPr>
              <a:t> Puedes seguir los detalles del patrón e implementar una solución que encaje con tu programa.</a:t>
            </a:r>
            <a:endParaRPr sz="1400">
              <a:latin typeface="Arial"/>
              <a:ea typeface="Arial"/>
              <a:cs typeface="Arial"/>
              <a:sym typeface="Arial"/>
            </a:endParaRPr>
          </a:p>
          <a:p>
            <a:pPr indent="0" lvl="0" marL="0" rtl="0" algn="l">
              <a:spcBef>
                <a:spcPts val="1200"/>
              </a:spcBef>
              <a:spcAft>
                <a:spcPts val="1600"/>
              </a:spcAft>
              <a:buNone/>
            </a:pPr>
            <a:r>
              <a:t/>
            </a:r>
            <a:endParaRPr/>
          </a:p>
        </p:txBody>
      </p:sp>
      <p:cxnSp>
        <p:nvCxnSpPr>
          <p:cNvPr id="167" name="Google Shape;167;p3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8"/>
          <p:cNvSpPr txBox="1"/>
          <p:nvPr>
            <p:ph type="title"/>
          </p:nvPr>
        </p:nvSpPr>
        <p:spPr>
          <a:xfrm>
            <a:off x="4813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Error </a:t>
            </a:r>
            <a:r>
              <a:rPr lang="en"/>
              <a:t>común</a:t>
            </a:r>
            <a:r>
              <a:rPr lang="en"/>
              <a:t> de la </a:t>
            </a:r>
            <a:r>
              <a:rPr lang="en"/>
              <a:t>definición</a:t>
            </a:r>
            <a:endParaRPr/>
          </a:p>
        </p:txBody>
      </p:sp>
      <p:sp>
        <p:nvSpPr>
          <p:cNvPr id="173" name="Google Shape;173;p38"/>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400">
                <a:latin typeface="Arial"/>
                <a:ea typeface="Arial"/>
                <a:cs typeface="Arial"/>
                <a:sym typeface="Arial"/>
              </a:rPr>
              <a:t>A menudo los patrones se confunden con algoritmos porque ambos conceptos describen soluciones típicas a problemas conocidos. Mientras que un algoritmo siempre define un grupo claro de acciones para lograr un objetivo, un patrón es una descripción de más alto nivel de una solución. El código del mismo patrón aplicado a dos programas distintos puede ser diferente.</a:t>
            </a:r>
            <a:endParaRPr sz="1400">
              <a:latin typeface="Arial"/>
              <a:ea typeface="Arial"/>
              <a:cs typeface="Arial"/>
              <a:sym typeface="Arial"/>
            </a:endParaRPr>
          </a:p>
          <a:p>
            <a:pPr indent="0" lvl="0" marL="0" rtl="0" algn="l">
              <a:lnSpc>
                <a:spcPct val="115000"/>
              </a:lnSpc>
              <a:spcBef>
                <a:spcPts val="1200"/>
              </a:spcBef>
              <a:spcAft>
                <a:spcPts val="0"/>
              </a:spcAft>
              <a:buNone/>
            </a:pPr>
            <a:r>
              <a:rPr lang="en" sz="1400">
                <a:latin typeface="Arial"/>
                <a:ea typeface="Arial"/>
                <a:cs typeface="Arial"/>
                <a:sym typeface="Arial"/>
              </a:rPr>
              <a:t>Una analogía de un algoritmo sería una receta de cocina: ambos cuentan con pasos claros para alcanzar una meta. Por su parte, un patrón es más similar a un plano, ya que puedes observar cómo son su resultado y sus funciones, pero el orden exacto de la implementación depende de ti.</a:t>
            </a:r>
            <a:endParaRPr sz="1400">
              <a:latin typeface="Arial"/>
              <a:ea typeface="Arial"/>
              <a:cs typeface="Arial"/>
              <a:sym typeface="Arial"/>
            </a:endParaRPr>
          </a:p>
          <a:p>
            <a:pPr indent="0" lvl="0" marL="0" rtl="0" algn="l">
              <a:lnSpc>
                <a:spcPct val="115000"/>
              </a:lnSpc>
              <a:spcBef>
                <a:spcPts val="1200"/>
              </a:spcBef>
              <a:spcAft>
                <a:spcPts val="0"/>
              </a:spcAft>
              <a:buNone/>
            </a:pPr>
            <a:r>
              <a:t/>
            </a:r>
            <a:endParaRPr sz="1400">
              <a:latin typeface="Arial"/>
              <a:ea typeface="Arial"/>
              <a:cs typeface="Arial"/>
              <a:sym typeface="Arial"/>
            </a:endParaRPr>
          </a:p>
          <a:p>
            <a:pPr indent="0" lvl="0" marL="0" rtl="0" algn="l">
              <a:spcBef>
                <a:spcPts val="1200"/>
              </a:spcBef>
              <a:spcAft>
                <a:spcPts val="1600"/>
              </a:spcAft>
              <a:buNone/>
            </a:pPr>
            <a:r>
              <a:t/>
            </a:r>
            <a:endParaRPr/>
          </a:p>
        </p:txBody>
      </p:sp>
      <p:cxnSp>
        <p:nvCxnSpPr>
          <p:cNvPr id="174" name="Google Shape;174;p38"/>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9"/>
          <p:cNvSpPr txBox="1"/>
          <p:nvPr>
            <p:ph type="title"/>
          </p:nvPr>
        </p:nvSpPr>
        <p:spPr>
          <a:xfrm>
            <a:off x="4813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Clasificación</a:t>
            </a:r>
            <a:r>
              <a:rPr lang="en"/>
              <a:t> de los patrones de diseño</a:t>
            </a:r>
            <a:endParaRPr/>
          </a:p>
        </p:txBody>
      </p:sp>
      <p:sp>
        <p:nvSpPr>
          <p:cNvPr id="180" name="Google Shape;180;p39"/>
          <p:cNvSpPr txBox="1"/>
          <p:nvPr>
            <p:ph idx="1" type="body"/>
          </p:nvPr>
        </p:nvSpPr>
        <p:spPr>
          <a:xfrm>
            <a:off x="801700" y="1205000"/>
            <a:ext cx="7172100" cy="3705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400">
                <a:latin typeface="Arial"/>
                <a:ea typeface="Arial"/>
                <a:cs typeface="Arial"/>
                <a:sym typeface="Arial"/>
              </a:rPr>
              <a:t>Los patrones pueden clasificarse por su propósito, por ejemplo:</a:t>
            </a:r>
            <a:endParaRPr sz="1400">
              <a:latin typeface="Arial"/>
              <a:ea typeface="Arial"/>
              <a:cs typeface="Arial"/>
              <a:sym typeface="Arial"/>
            </a:endParaRPr>
          </a:p>
          <a:p>
            <a:pPr indent="-317500" lvl="0" marL="457200" rtl="0" algn="l">
              <a:lnSpc>
                <a:spcPct val="115000"/>
              </a:lnSpc>
              <a:spcBef>
                <a:spcPts val="1200"/>
              </a:spcBef>
              <a:spcAft>
                <a:spcPts val="0"/>
              </a:spcAft>
              <a:buClr>
                <a:schemeClr val="lt1"/>
              </a:buClr>
              <a:buSzPts val="1400"/>
              <a:buFont typeface="Arial"/>
              <a:buChar char="●"/>
            </a:pPr>
            <a:r>
              <a:rPr b="1" lang="en" sz="1400">
                <a:latin typeface="Arial"/>
                <a:ea typeface="Arial"/>
                <a:cs typeface="Arial"/>
                <a:sym typeface="Arial"/>
              </a:rPr>
              <a:t>Los de creacionales</a:t>
            </a:r>
            <a:r>
              <a:rPr lang="en" sz="1400">
                <a:latin typeface="Arial"/>
                <a:ea typeface="Arial"/>
                <a:cs typeface="Arial"/>
                <a:sym typeface="Arial"/>
              </a:rPr>
              <a:t> proporcionan mecanismos de creación de objetos que incrementan la flexibilidad y la reutilización de código existente.</a:t>
            </a:r>
            <a:br>
              <a:rPr lang="en" sz="1400">
                <a:latin typeface="Arial"/>
                <a:ea typeface="Arial"/>
                <a:cs typeface="Arial"/>
                <a:sym typeface="Arial"/>
              </a:rPr>
            </a:br>
            <a:endParaRPr sz="1400">
              <a:latin typeface="Arial"/>
              <a:ea typeface="Arial"/>
              <a:cs typeface="Arial"/>
              <a:sym typeface="Arial"/>
            </a:endParaRPr>
          </a:p>
          <a:p>
            <a:pPr indent="-317500" lvl="0" marL="457200" rtl="0" algn="l">
              <a:lnSpc>
                <a:spcPct val="115000"/>
              </a:lnSpc>
              <a:spcBef>
                <a:spcPts val="0"/>
              </a:spcBef>
              <a:spcAft>
                <a:spcPts val="0"/>
              </a:spcAft>
              <a:buClr>
                <a:schemeClr val="lt1"/>
              </a:buClr>
              <a:buSzPts val="1400"/>
              <a:buFont typeface="Arial"/>
              <a:buChar char="●"/>
            </a:pPr>
            <a:r>
              <a:rPr b="1" lang="en" sz="1400">
                <a:latin typeface="Arial"/>
                <a:ea typeface="Arial"/>
                <a:cs typeface="Arial"/>
                <a:sym typeface="Arial"/>
              </a:rPr>
              <a:t>Los de estructura</a:t>
            </a:r>
            <a:r>
              <a:rPr lang="en" sz="1400">
                <a:latin typeface="Arial"/>
                <a:ea typeface="Arial"/>
                <a:cs typeface="Arial"/>
                <a:sym typeface="Arial"/>
              </a:rPr>
              <a:t> explican cómo ensamblar objetos y clases en estructuras más grandes a la vez que se mantiene la flexibilidad y eficiencia de la estructura.</a:t>
            </a:r>
            <a:br>
              <a:rPr lang="en" sz="1400">
                <a:latin typeface="Arial"/>
                <a:ea typeface="Arial"/>
                <a:cs typeface="Arial"/>
                <a:sym typeface="Arial"/>
              </a:rPr>
            </a:br>
            <a:endParaRPr sz="1400">
              <a:latin typeface="Arial"/>
              <a:ea typeface="Arial"/>
              <a:cs typeface="Arial"/>
              <a:sym typeface="Arial"/>
            </a:endParaRPr>
          </a:p>
          <a:p>
            <a:pPr indent="-317500" lvl="0" marL="457200" rtl="0" algn="l">
              <a:lnSpc>
                <a:spcPct val="115000"/>
              </a:lnSpc>
              <a:spcBef>
                <a:spcPts val="0"/>
              </a:spcBef>
              <a:spcAft>
                <a:spcPts val="0"/>
              </a:spcAft>
              <a:buClr>
                <a:schemeClr val="lt1"/>
              </a:buClr>
              <a:buSzPts val="1400"/>
              <a:buFont typeface="Arial"/>
              <a:buChar char="●"/>
            </a:pPr>
            <a:r>
              <a:rPr lang="en" sz="1400">
                <a:latin typeface="Arial"/>
                <a:ea typeface="Arial"/>
                <a:cs typeface="Arial"/>
                <a:sym typeface="Arial"/>
              </a:rPr>
              <a:t>Los </a:t>
            </a:r>
            <a:r>
              <a:rPr b="1" lang="en" sz="1400">
                <a:latin typeface="Arial"/>
                <a:ea typeface="Arial"/>
                <a:cs typeface="Arial"/>
                <a:sym typeface="Arial"/>
              </a:rPr>
              <a:t>de comportamiento</a:t>
            </a:r>
            <a:r>
              <a:rPr lang="en" sz="1400">
                <a:latin typeface="Arial"/>
                <a:ea typeface="Arial"/>
                <a:cs typeface="Arial"/>
                <a:sym typeface="Arial"/>
              </a:rPr>
              <a:t> se encargan de una comunicación efectiva y la asignación de responsabilidades entre objetos.</a:t>
            </a:r>
            <a:br>
              <a:rPr lang="en" sz="1400">
                <a:latin typeface="Arial"/>
                <a:ea typeface="Arial"/>
                <a:cs typeface="Arial"/>
                <a:sym typeface="Arial"/>
              </a:rPr>
            </a:br>
            <a:endParaRPr sz="1400">
              <a:latin typeface="Arial"/>
              <a:ea typeface="Arial"/>
              <a:cs typeface="Arial"/>
              <a:sym typeface="Arial"/>
            </a:endParaRPr>
          </a:p>
          <a:p>
            <a:pPr indent="0" lvl="0" marL="0" rtl="0" algn="l">
              <a:lnSpc>
                <a:spcPct val="115000"/>
              </a:lnSpc>
              <a:spcBef>
                <a:spcPts val="1200"/>
              </a:spcBef>
              <a:spcAft>
                <a:spcPts val="1200"/>
              </a:spcAft>
              <a:buNone/>
            </a:pPr>
            <a:r>
              <a:t/>
            </a:r>
            <a:endParaRPr sz="1400">
              <a:latin typeface="Arial"/>
              <a:ea typeface="Arial"/>
              <a:cs typeface="Arial"/>
              <a:sym typeface="Arial"/>
            </a:endParaRPr>
          </a:p>
        </p:txBody>
      </p:sp>
      <p:cxnSp>
        <p:nvCxnSpPr>
          <p:cNvPr id="181" name="Google Shape;181;p39"/>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40"/>
          <p:cNvPicPr preferRelativeResize="0"/>
          <p:nvPr/>
        </p:nvPicPr>
        <p:blipFill>
          <a:blip r:embed="rId3">
            <a:alphaModFix/>
          </a:blip>
          <a:stretch>
            <a:fillRect/>
          </a:stretch>
        </p:blipFill>
        <p:spPr>
          <a:xfrm>
            <a:off x="2067525" y="152400"/>
            <a:ext cx="5453867" cy="48387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41"/>
          <p:cNvSpPr txBox="1"/>
          <p:nvPr>
            <p:ph type="ctrTitle"/>
          </p:nvPr>
        </p:nvSpPr>
        <p:spPr>
          <a:xfrm>
            <a:off x="3187325" y="2706525"/>
            <a:ext cx="4755600" cy="115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Veamos algunos ejemplos</a:t>
            </a:r>
            <a:endParaRPr sz="3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42"/>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Patrones de </a:t>
            </a:r>
            <a:r>
              <a:rPr lang="en"/>
              <a:t>creación</a:t>
            </a:r>
            <a:endParaRPr/>
          </a:p>
        </p:txBody>
      </p:sp>
      <p:sp>
        <p:nvSpPr>
          <p:cNvPr id="197" name="Google Shape;197;p42"/>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1" lang="en">
                <a:latin typeface="Arial"/>
                <a:ea typeface="Arial"/>
                <a:cs typeface="Arial"/>
                <a:sym typeface="Arial"/>
              </a:rPr>
              <a:t>E</a:t>
            </a:r>
            <a:r>
              <a:rPr lang="en">
                <a:latin typeface="Arial"/>
                <a:ea typeface="Arial"/>
                <a:cs typeface="Arial"/>
                <a:sym typeface="Arial"/>
              </a:rPr>
              <a:t>ste patrón nos brinda </a:t>
            </a:r>
            <a:r>
              <a:rPr lang="en">
                <a:latin typeface="Arial"/>
                <a:ea typeface="Arial"/>
                <a:cs typeface="Arial"/>
                <a:sym typeface="Arial"/>
              </a:rPr>
              <a:t>un enfoque de programación para </a:t>
            </a:r>
            <a:r>
              <a:rPr b="1" lang="en">
                <a:latin typeface="Arial"/>
                <a:ea typeface="Arial"/>
                <a:cs typeface="Arial"/>
                <a:sym typeface="Arial"/>
              </a:rPr>
              <a:t>crear objetos sin tener que especificarlos. </a:t>
            </a:r>
            <a:r>
              <a:rPr lang="en">
                <a:latin typeface="Arial"/>
                <a:ea typeface="Arial"/>
                <a:cs typeface="Arial"/>
                <a:sym typeface="Arial"/>
              </a:rPr>
              <a:t>Esto quiere decir que el objeto creado puede intercambiarse con flexibilidad y facilidad.</a:t>
            </a:r>
            <a:endParaRPr sz="1700"/>
          </a:p>
        </p:txBody>
      </p:sp>
      <p:sp>
        <p:nvSpPr>
          <p:cNvPr id="198" name="Google Shape;198;p42"/>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Factory</a:t>
            </a:r>
            <a:endParaRPr/>
          </a:p>
        </p:txBody>
      </p:sp>
      <p:cxnSp>
        <p:nvCxnSpPr>
          <p:cNvPr id="199" name="Google Shape;199;p42"/>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00" name="Google Shape;200;p42"/>
          <p:cNvPicPr preferRelativeResize="0"/>
          <p:nvPr/>
        </p:nvPicPr>
        <p:blipFill>
          <a:blip r:embed="rId3">
            <a:alphaModFix/>
          </a:blip>
          <a:stretch>
            <a:fillRect/>
          </a:stretch>
        </p:blipFill>
        <p:spPr>
          <a:xfrm>
            <a:off x="4687525" y="1955125"/>
            <a:ext cx="3416075" cy="2135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43"/>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Patrones de estructura</a:t>
            </a:r>
            <a:endParaRPr/>
          </a:p>
        </p:txBody>
      </p:sp>
      <p:sp>
        <p:nvSpPr>
          <p:cNvPr id="206" name="Google Shape;206;p43"/>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1" lang="en">
                <a:latin typeface="Arial"/>
                <a:ea typeface="Arial"/>
                <a:cs typeface="Arial"/>
                <a:sym typeface="Arial"/>
              </a:rPr>
              <a:t>E</a:t>
            </a:r>
            <a:r>
              <a:rPr lang="en">
                <a:latin typeface="Arial"/>
                <a:ea typeface="Arial"/>
                <a:cs typeface="Arial"/>
                <a:sym typeface="Arial"/>
              </a:rPr>
              <a:t>ste patrón nos permite la colaboración entre objetos con interfaces incompatibles. De esa forma podemos mejorar la funcionalidad de nuestro software.</a:t>
            </a:r>
            <a:endParaRPr sz="1700"/>
          </a:p>
        </p:txBody>
      </p:sp>
      <p:sp>
        <p:nvSpPr>
          <p:cNvPr id="207" name="Google Shape;207;p43"/>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Adapter</a:t>
            </a:r>
            <a:endParaRPr/>
          </a:p>
        </p:txBody>
      </p:sp>
      <p:cxnSp>
        <p:nvCxnSpPr>
          <p:cNvPr id="208" name="Google Shape;208;p43"/>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09" name="Google Shape;209;p43"/>
          <p:cNvPicPr preferRelativeResize="0"/>
          <p:nvPr/>
        </p:nvPicPr>
        <p:blipFill>
          <a:blip r:embed="rId3">
            <a:alphaModFix/>
          </a:blip>
          <a:stretch>
            <a:fillRect/>
          </a:stretch>
        </p:blipFill>
        <p:spPr>
          <a:xfrm>
            <a:off x="4719802" y="1955125"/>
            <a:ext cx="3441275" cy="2150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44"/>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Patrones de comportamiento</a:t>
            </a:r>
            <a:endParaRPr/>
          </a:p>
        </p:txBody>
      </p:sp>
      <p:sp>
        <p:nvSpPr>
          <p:cNvPr id="215" name="Google Shape;215;p44"/>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1" lang="en">
                <a:latin typeface="Arial"/>
                <a:ea typeface="Arial"/>
                <a:cs typeface="Arial"/>
                <a:sym typeface="Arial"/>
              </a:rPr>
              <a:t>E</a:t>
            </a:r>
            <a:r>
              <a:rPr lang="en">
                <a:latin typeface="Arial"/>
                <a:ea typeface="Arial"/>
                <a:cs typeface="Arial"/>
                <a:sym typeface="Arial"/>
              </a:rPr>
              <a:t>ste patrón nos permite </a:t>
            </a:r>
            <a:r>
              <a:rPr lang="en">
                <a:latin typeface="Arial"/>
                <a:ea typeface="Arial"/>
                <a:cs typeface="Arial"/>
                <a:sym typeface="Arial"/>
              </a:rPr>
              <a:t>definir un mecanismo de suscripción para notificar a varios objetos sobre cualquier evento que le suceda al objeto que están observando.</a:t>
            </a:r>
            <a:endParaRPr sz="1700"/>
          </a:p>
        </p:txBody>
      </p:sp>
      <p:sp>
        <p:nvSpPr>
          <p:cNvPr id="216" name="Google Shape;216;p44"/>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Observer</a:t>
            </a:r>
            <a:endParaRPr/>
          </a:p>
        </p:txBody>
      </p:sp>
      <p:cxnSp>
        <p:nvCxnSpPr>
          <p:cNvPr id="217" name="Google Shape;217;p44"/>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18" name="Google Shape;218;p44"/>
          <p:cNvPicPr preferRelativeResize="0"/>
          <p:nvPr/>
        </p:nvPicPr>
        <p:blipFill>
          <a:blip r:embed="rId3">
            <a:alphaModFix/>
          </a:blip>
          <a:stretch>
            <a:fillRect/>
          </a:stretch>
        </p:blipFill>
        <p:spPr>
          <a:xfrm>
            <a:off x="4326150" y="1955125"/>
            <a:ext cx="4114125" cy="2571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uturistic Background by Slidesgo">
  <a:themeElements>
    <a:clrScheme name="Simple Light">
      <a:dk1>
        <a:srgbClr val="3EDDDD"/>
      </a:dk1>
      <a:lt1>
        <a:srgbClr val="FFFFFF"/>
      </a:lt1>
      <a:dk2>
        <a:srgbClr val="C6FCFF"/>
      </a:dk2>
      <a:lt2>
        <a:srgbClr val="6BECF3"/>
      </a:lt2>
      <a:accent1>
        <a:srgbClr val="22DEEE"/>
      </a:accent1>
      <a:accent2>
        <a:srgbClr val="C6FCFF"/>
      </a:accent2>
      <a:accent3>
        <a:srgbClr val="81EBEB"/>
      </a:accent3>
      <a:accent4>
        <a:srgbClr val="038B99"/>
      </a:accent4>
      <a:accent5>
        <a:srgbClr val="40B6B6"/>
      </a:accent5>
      <a:accent6>
        <a:srgbClr val="09818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